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6" r:id="rId2"/>
    <p:sldId id="268" r:id="rId3"/>
    <p:sldId id="269" r:id="rId4"/>
    <p:sldId id="259" r:id="rId5"/>
    <p:sldId id="258" r:id="rId6"/>
    <p:sldId id="260" r:id="rId7"/>
    <p:sldId id="261" r:id="rId8"/>
    <p:sldId id="262" r:id="rId9"/>
    <p:sldId id="263" r:id="rId10"/>
    <p:sldId id="267" r:id="rId11"/>
    <p:sldId id="265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D7929B-A3A2-4384-AF11-4189C310C7E7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03689-164A-4308-AB05-9E5006CDC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436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503689-164A-4308-AB05-9E5006CDC35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044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5033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641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98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6787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743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809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70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349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381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502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38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D2951-235C-4AD5-945C-0A55A6F706C2}" type="datetimeFigureOut">
              <a:rPr lang="zh-CN" altLang="en-US" smtClean="0"/>
              <a:t>2018/7/20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744EB-F578-4B26-8B36-1AB6A81A57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27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7"/>
          <a:stretch/>
        </p:blipFill>
        <p:spPr>
          <a:xfrm>
            <a:off x="0" y="0"/>
            <a:ext cx="12195313" cy="695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2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9869556" y="755374"/>
            <a:ext cx="1401418" cy="13318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头像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9919252" y="2256182"/>
            <a:ext cx="1302026" cy="347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用户名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9942443" y="2773017"/>
            <a:ext cx="1302026" cy="347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管理店铺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919252" y="3210288"/>
            <a:ext cx="1348409" cy="3844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我的订单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177243" y="1202635"/>
            <a:ext cx="6430618" cy="288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店铺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152395" y="1691308"/>
            <a:ext cx="6480314" cy="1477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店铺列表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点进后可查看本店的商品信息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对商品进行上下架处理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2177243" y="3402495"/>
            <a:ext cx="6430618" cy="288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我的订单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1310308" y="3960741"/>
            <a:ext cx="1303583" cy="380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店铺名称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4082473" y="412476"/>
            <a:ext cx="4054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卖家 </a:t>
            </a:r>
            <a:r>
              <a:rPr lang="en-US" altLang="zh-CN" dirty="0" smtClean="0"/>
              <a:t>my account </a:t>
            </a:r>
            <a:r>
              <a:rPr lang="zh-CN" altLang="en-US" dirty="0" smtClean="0"/>
              <a:t>界面</a:t>
            </a:r>
            <a:endParaRPr lang="zh-CN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2829690" y="3960741"/>
            <a:ext cx="5907910" cy="369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订单信息</a:t>
            </a:r>
            <a:endParaRPr lang="zh-CN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2829690" y="4415453"/>
            <a:ext cx="5907910" cy="369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订单信息</a:t>
            </a:r>
            <a:endParaRPr lang="zh-CN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2829690" y="4870165"/>
            <a:ext cx="5907910" cy="369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订单信息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1310308" y="5526305"/>
            <a:ext cx="1303583" cy="380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店铺名称</a:t>
            </a:r>
            <a:endParaRPr lang="zh-CN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2829690" y="5537250"/>
            <a:ext cx="5907910" cy="369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订单信息</a:t>
            </a:r>
            <a:endParaRPr lang="zh-CN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2829690" y="6034912"/>
            <a:ext cx="5907910" cy="369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订单信息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508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1316935" y="1073430"/>
            <a:ext cx="9114182" cy="1441174"/>
            <a:chOff x="1421296" y="1530626"/>
            <a:chExt cx="9114182" cy="1441174"/>
          </a:xfrm>
        </p:grpSpPr>
        <p:sp>
          <p:nvSpPr>
            <p:cNvPr id="5" name="矩形 4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16935" y="2693510"/>
            <a:ext cx="9114182" cy="1441174"/>
            <a:chOff x="1421296" y="1530626"/>
            <a:chExt cx="9114182" cy="1441174"/>
          </a:xfrm>
        </p:grpSpPr>
        <p:sp>
          <p:nvSpPr>
            <p:cNvPr id="9" name="矩形 8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316935" y="4313590"/>
            <a:ext cx="9114182" cy="1441174"/>
            <a:chOff x="1421296" y="1530626"/>
            <a:chExt cx="9114182" cy="1441174"/>
          </a:xfrm>
        </p:grpSpPr>
        <p:sp>
          <p:nvSpPr>
            <p:cNvPr id="12" name="矩形 11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评论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再次购买</a:t>
              </a:r>
              <a:endParaRPr lang="zh-CN" altLang="en-US" dirty="0"/>
            </a:p>
          </p:txBody>
        </p:sp>
      </p:grpSp>
      <p:sp>
        <p:nvSpPr>
          <p:cNvPr id="15" name="矩形 1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 </a:t>
            </a:r>
            <a:r>
              <a:rPr lang="zh-CN" altLang="en-US" dirty="0" smtClean="0"/>
              <a:t>历史订单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1316935" y="5883965"/>
            <a:ext cx="9114182" cy="268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………………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237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4947" y="0"/>
            <a:ext cx="14343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41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002" y="0"/>
            <a:ext cx="14343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5033340" y="5433417"/>
            <a:ext cx="2443370" cy="516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修改密码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2796207" y="2261232"/>
            <a:ext cx="6917637" cy="2686343"/>
            <a:chOff x="2572003" y="1376649"/>
            <a:chExt cx="6917637" cy="2686343"/>
          </a:xfrm>
        </p:grpSpPr>
        <p:grpSp>
          <p:nvGrpSpPr>
            <p:cNvPr id="22" name="组合 21"/>
            <p:cNvGrpSpPr/>
            <p:nvPr/>
          </p:nvGrpSpPr>
          <p:grpSpPr>
            <a:xfrm>
              <a:off x="2572003" y="1376649"/>
              <a:ext cx="6917637" cy="371328"/>
              <a:chOff x="2594111" y="1086144"/>
              <a:chExt cx="6917637" cy="371328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5108713" y="1097472"/>
                <a:ext cx="4403035" cy="36000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594111" y="1086144"/>
                <a:ext cx="2160000" cy="360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 smtClean="0"/>
                  <a:t>手机号</a:t>
                </a:r>
                <a:r>
                  <a:rPr lang="en-US" altLang="zh-CN" dirty="0" smtClean="0"/>
                  <a:t>/</a:t>
                </a:r>
                <a:r>
                  <a:rPr lang="zh-CN" altLang="en-US" dirty="0" smtClean="0"/>
                  <a:t>电子邮</a:t>
                </a:r>
                <a:r>
                  <a:rPr lang="zh-CN" altLang="en-US" dirty="0"/>
                  <a:t>箱</a:t>
                </a: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2572003" y="2148321"/>
              <a:ext cx="6917637" cy="371328"/>
              <a:chOff x="2594111" y="2102420"/>
              <a:chExt cx="6917637" cy="371328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108713" y="2113748"/>
                <a:ext cx="4403035" cy="36000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594111" y="2102420"/>
                <a:ext cx="2160000" cy="360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 smtClean="0"/>
                  <a:t>新密码</a:t>
                </a:r>
                <a:endParaRPr lang="zh-CN" altLang="en-US" dirty="0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2572003" y="2919993"/>
              <a:ext cx="6917637" cy="371328"/>
              <a:chOff x="2594111" y="3118696"/>
              <a:chExt cx="6917637" cy="371328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5108713" y="3130024"/>
                <a:ext cx="4403035" cy="36000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2594111" y="3118696"/>
                <a:ext cx="2160000" cy="360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确认密码</a:t>
                </a: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2572003" y="3691665"/>
              <a:ext cx="6917637" cy="371327"/>
              <a:chOff x="2594111" y="4379577"/>
              <a:chExt cx="6917637" cy="371327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5108713" y="4390904"/>
                <a:ext cx="1800000" cy="360000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2594111" y="4379577"/>
                <a:ext cx="2160000" cy="360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 smtClean="0"/>
                  <a:t>验证码</a:t>
                </a:r>
                <a:endParaRPr lang="zh-CN" altLang="en-US" dirty="0"/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7156174" y="4379577"/>
                <a:ext cx="2355574" cy="360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/>
                  <a:t>验证</a:t>
                </a:r>
                <a:r>
                  <a:rPr lang="zh-CN" altLang="en-US" dirty="0" smtClean="0"/>
                  <a:t>码</a:t>
                </a:r>
                <a:r>
                  <a:rPr lang="zh-CN" altLang="en-US" dirty="0" smtClean="0">
                    <a:solidFill>
                      <a:schemeClr val="bg2"/>
                    </a:solidFill>
                  </a:rPr>
                  <a:t>图片</a:t>
                </a:r>
                <a:endParaRPr lang="en-US" altLang="zh-CN" dirty="0" smtClean="0">
                  <a:solidFill>
                    <a:schemeClr val="bg2"/>
                  </a:solidFill>
                </a:endParaRPr>
              </a:p>
            </p:txBody>
          </p:sp>
        </p:grpSp>
      </p:grpSp>
      <p:sp>
        <p:nvSpPr>
          <p:cNvPr id="29" name="矩形 28"/>
          <p:cNvSpPr/>
          <p:nvPr/>
        </p:nvSpPr>
        <p:spPr>
          <a:xfrm>
            <a:off x="4104640" y="893244"/>
            <a:ext cx="3962400" cy="782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LOGO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255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73935" y="6106735"/>
            <a:ext cx="452230" cy="5583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返回</a:t>
            </a:r>
            <a:r>
              <a:rPr lang="zh-CN" altLang="en-US" dirty="0"/>
              <a:t>顶部</a:t>
            </a:r>
          </a:p>
        </p:txBody>
      </p:sp>
      <p:sp>
        <p:nvSpPr>
          <p:cNvPr id="8" name="矩形 7"/>
          <p:cNvSpPr/>
          <p:nvPr/>
        </p:nvSpPr>
        <p:spPr>
          <a:xfrm>
            <a:off x="173935" y="1306324"/>
            <a:ext cx="11844130" cy="513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商品</a:t>
            </a:r>
            <a:r>
              <a:rPr lang="zh-CN" altLang="en-US" dirty="0" smtClean="0"/>
              <a:t>分类导航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543262" y="508139"/>
            <a:ext cx="1989059" cy="6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店铺</a:t>
            </a:r>
            <a:r>
              <a:rPr lang="en-US" altLang="zh-CN" dirty="0" smtClean="0"/>
              <a:t>LOGO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072809" y="508139"/>
            <a:ext cx="5835925" cy="6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店内搜索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1429578" y="2099020"/>
            <a:ext cx="9332843" cy="3569533"/>
            <a:chOff x="2013757" y="2926972"/>
            <a:chExt cx="9332843" cy="3569533"/>
          </a:xfrm>
        </p:grpSpPr>
        <p:grpSp>
          <p:nvGrpSpPr>
            <p:cNvPr id="25" name="组合 24"/>
            <p:cNvGrpSpPr/>
            <p:nvPr/>
          </p:nvGrpSpPr>
          <p:grpSpPr>
            <a:xfrm>
              <a:off x="2013757" y="2926972"/>
              <a:ext cx="9332843" cy="3569533"/>
              <a:chOff x="1690988" y="2926972"/>
              <a:chExt cx="9332843" cy="3569533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1690988" y="2926972"/>
                <a:ext cx="9332843" cy="725557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smtClean="0"/>
                  <a:t>XXXXX</a:t>
                </a:r>
                <a:r>
                  <a:rPr lang="zh-CN" altLang="en-US" dirty="0" smtClean="0"/>
                  <a:t>类商品</a:t>
                </a:r>
                <a:endParaRPr lang="zh-CN" altLang="en-US" dirty="0"/>
              </a:p>
            </p:txBody>
          </p:sp>
          <p:grpSp>
            <p:nvGrpSpPr>
              <p:cNvPr id="24" name="组合 23"/>
              <p:cNvGrpSpPr/>
              <p:nvPr/>
            </p:nvGrpSpPr>
            <p:grpSpPr>
              <a:xfrm>
                <a:off x="1690988" y="4049415"/>
                <a:ext cx="8164487" cy="2447090"/>
                <a:chOff x="2943318" y="4111201"/>
                <a:chExt cx="8164487" cy="2447090"/>
              </a:xfrm>
            </p:grpSpPr>
            <p:grpSp>
              <p:nvGrpSpPr>
                <p:cNvPr id="18" name="组合 17"/>
                <p:cNvGrpSpPr/>
                <p:nvPr/>
              </p:nvGrpSpPr>
              <p:grpSpPr>
                <a:xfrm>
                  <a:off x="2943318" y="4111201"/>
                  <a:ext cx="8164487" cy="1843200"/>
                  <a:chOff x="2943318" y="4111201"/>
                  <a:chExt cx="8164487" cy="1843200"/>
                </a:xfrm>
              </p:grpSpPr>
              <p:sp>
                <p:nvSpPr>
                  <p:cNvPr id="10" name="矩形 9"/>
                  <p:cNvSpPr/>
                  <p:nvPr/>
                </p:nvSpPr>
                <p:spPr>
                  <a:xfrm>
                    <a:off x="5050414" y="4111201"/>
                    <a:ext cx="1843200" cy="1843200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图片</a:t>
                    </a:r>
                  </a:p>
                </p:txBody>
              </p:sp>
              <p:sp>
                <p:nvSpPr>
                  <p:cNvPr id="12" name="矩形 11"/>
                  <p:cNvSpPr/>
                  <p:nvPr/>
                </p:nvSpPr>
                <p:spPr>
                  <a:xfrm>
                    <a:off x="7157510" y="4111201"/>
                    <a:ext cx="1843200" cy="1843200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 smtClean="0"/>
                      <a:t>图片</a:t>
                    </a:r>
                    <a:endParaRPr lang="zh-CN" altLang="en-US" dirty="0"/>
                  </a:p>
                </p:txBody>
              </p:sp>
              <p:sp>
                <p:nvSpPr>
                  <p:cNvPr id="15" name="矩形 14"/>
                  <p:cNvSpPr/>
                  <p:nvPr/>
                </p:nvSpPr>
                <p:spPr>
                  <a:xfrm>
                    <a:off x="2943318" y="4111201"/>
                    <a:ext cx="1843200" cy="1843200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/>
                      <a:t>图片</a:t>
                    </a:r>
                  </a:p>
                </p:txBody>
              </p:sp>
              <p:sp>
                <p:nvSpPr>
                  <p:cNvPr id="16" name="矩形 15"/>
                  <p:cNvSpPr/>
                  <p:nvPr/>
                </p:nvSpPr>
                <p:spPr>
                  <a:xfrm>
                    <a:off x="9264605" y="4111201"/>
                    <a:ext cx="1843200" cy="1843200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 smtClean="0"/>
                      <a:t>图片</a:t>
                    </a:r>
                    <a:endParaRPr lang="zh-CN" altLang="en-US" dirty="0"/>
                  </a:p>
                </p:txBody>
              </p:sp>
            </p:grpSp>
            <p:grpSp>
              <p:nvGrpSpPr>
                <p:cNvPr id="19" name="组合 18"/>
                <p:cNvGrpSpPr/>
                <p:nvPr/>
              </p:nvGrpSpPr>
              <p:grpSpPr>
                <a:xfrm>
                  <a:off x="2943318" y="6030656"/>
                  <a:ext cx="7617287" cy="527635"/>
                  <a:chOff x="2943318" y="4111201"/>
                  <a:chExt cx="7617287" cy="1843200"/>
                </a:xfrm>
              </p:grpSpPr>
              <p:sp>
                <p:nvSpPr>
                  <p:cNvPr id="20" name="矩形 19"/>
                  <p:cNvSpPr/>
                  <p:nvPr/>
                </p:nvSpPr>
                <p:spPr>
                  <a:xfrm>
                    <a:off x="5050414" y="4111201"/>
                    <a:ext cx="1296000" cy="1843200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 smtClean="0"/>
                      <a:t>价格</a:t>
                    </a:r>
                    <a:endParaRPr lang="en-US" altLang="zh-CN" dirty="0" smtClean="0"/>
                  </a:p>
                  <a:p>
                    <a:pPr algn="ctr"/>
                    <a:r>
                      <a:rPr lang="zh-CN" altLang="en-US" dirty="0"/>
                      <a:t>商品描述</a:t>
                    </a:r>
                  </a:p>
                </p:txBody>
              </p:sp>
              <p:sp>
                <p:nvSpPr>
                  <p:cNvPr id="21" name="矩形 20"/>
                  <p:cNvSpPr/>
                  <p:nvPr/>
                </p:nvSpPr>
                <p:spPr>
                  <a:xfrm>
                    <a:off x="7157510" y="4111201"/>
                    <a:ext cx="1296000" cy="1843200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 smtClean="0"/>
                      <a:t>价格</a:t>
                    </a:r>
                    <a:endParaRPr lang="en-US" altLang="zh-CN" dirty="0" smtClean="0"/>
                  </a:p>
                  <a:p>
                    <a:pPr algn="ctr"/>
                    <a:r>
                      <a:rPr lang="zh-CN" altLang="en-US" dirty="0" smtClean="0"/>
                      <a:t>商品描述</a:t>
                    </a:r>
                    <a:endParaRPr lang="zh-CN" altLang="en-US" dirty="0"/>
                  </a:p>
                </p:txBody>
              </p:sp>
              <p:sp>
                <p:nvSpPr>
                  <p:cNvPr id="22" name="矩形 21"/>
                  <p:cNvSpPr/>
                  <p:nvPr/>
                </p:nvSpPr>
                <p:spPr>
                  <a:xfrm>
                    <a:off x="2943318" y="4111201"/>
                    <a:ext cx="1296000" cy="1843200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 smtClean="0"/>
                      <a:t>价格</a:t>
                    </a:r>
                    <a:endParaRPr lang="en-US" altLang="zh-CN" dirty="0" smtClean="0"/>
                  </a:p>
                  <a:p>
                    <a:pPr algn="ctr"/>
                    <a:r>
                      <a:rPr lang="zh-CN" altLang="en-US" dirty="0"/>
                      <a:t>商品描述</a:t>
                    </a:r>
                  </a:p>
                </p:txBody>
              </p:sp>
              <p:sp>
                <p:nvSpPr>
                  <p:cNvPr id="23" name="矩形 22"/>
                  <p:cNvSpPr/>
                  <p:nvPr/>
                </p:nvSpPr>
                <p:spPr>
                  <a:xfrm>
                    <a:off x="9264605" y="4111201"/>
                    <a:ext cx="1296000" cy="1843200"/>
                  </a:xfrm>
                  <a:prstGeom prst="rect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 smtClean="0"/>
                      <a:t>价格</a:t>
                    </a:r>
                    <a:endParaRPr lang="en-US" altLang="zh-CN" dirty="0" smtClean="0"/>
                  </a:p>
                  <a:p>
                    <a:pPr algn="ctr"/>
                    <a:r>
                      <a:rPr lang="zh-CN" altLang="en-US" dirty="0" smtClean="0"/>
                      <a:t>商品描述</a:t>
                    </a:r>
                    <a:endParaRPr lang="zh-CN" altLang="en-US" dirty="0"/>
                  </a:p>
                </p:txBody>
              </p:sp>
            </p:grpSp>
          </p:grpSp>
        </p:grpSp>
        <p:sp>
          <p:nvSpPr>
            <p:cNvPr id="26" name="矩形 25"/>
            <p:cNvSpPr/>
            <p:nvPr/>
          </p:nvSpPr>
          <p:spPr>
            <a:xfrm>
              <a:off x="10442139" y="4049415"/>
              <a:ext cx="904461" cy="244709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更多</a:t>
              </a:r>
              <a:r>
                <a:rPr lang="en-US" altLang="zh-CN" dirty="0" smtClean="0"/>
                <a:t>…</a:t>
              </a:r>
              <a:endParaRPr lang="zh-CN" altLang="en-US" dirty="0"/>
            </a:p>
          </p:txBody>
        </p:sp>
      </p:grpSp>
      <p:sp>
        <p:nvSpPr>
          <p:cNvPr id="28" name="矩形 27"/>
          <p:cNvSpPr/>
          <p:nvPr/>
        </p:nvSpPr>
        <p:spPr>
          <a:xfrm>
            <a:off x="1429578" y="5913782"/>
            <a:ext cx="9332843" cy="944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下面和上面一样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2778561" y="5140918"/>
            <a:ext cx="494217" cy="527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 smtClean="0"/>
              <a:t>购买</a:t>
            </a:r>
            <a:endParaRPr lang="en-US" altLang="zh-CN" sz="800" dirty="0" smtClean="0"/>
          </a:p>
          <a:p>
            <a:pPr algn="ctr"/>
            <a:r>
              <a:rPr lang="zh-CN" altLang="en-US" sz="800" dirty="0"/>
              <a:t>加入购物车</a:t>
            </a:r>
          </a:p>
        </p:txBody>
      </p:sp>
      <p:sp>
        <p:nvSpPr>
          <p:cNvPr id="30" name="矩形 29"/>
          <p:cNvSpPr/>
          <p:nvPr/>
        </p:nvSpPr>
        <p:spPr>
          <a:xfrm>
            <a:off x="4885657" y="5140918"/>
            <a:ext cx="494217" cy="527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/>
              <a:t>购买</a:t>
            </a:r>
            <a:endParaRPr lang="en-US" altLang="zh-CN" sz="800" dirty="0"/>
          </a:p>
          <a:p>
            <a:pPr algn="ctr"/>
            <a:r>
              <a:rPr lang="zh-CN" altLang="en-US" sz="800" dirty="0"/>
              <a:t>加入购物车</a:t>
            </a:r>
          </a:p>
        </p:txBody>
      </p:sp>
      <p:sp>
        <p:nvSpPr>
          <p:cNvPr id="31" name="矩形 30"/>
          <p:cNvSpPr/>
          <p:nvPr/>
        </p:nvSpPr>
        <p:spPr>
          <a:xfrm>
            <a:off x="6992753" y="5123436"/>
            <a:ext cx="494217" cy="527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/>
              <a:t>购买</a:t>
            </a:r>
            <a:endParaRPr lang="en-US" altLang="zh-CN" sz="800" dirty="0"/>
          </a:p>
          <a:p>
            <a:pPr algn="ctr"/>
            <a:r>
              <a:rPr lang="zh-CN" altLang="en-US" sz="800" dirty="0"/>
              <a:t>加入购物车</a:t>
            </a:r>
          </a:p>
        </p:txBody>
      </p:sp>
      <p:sp>
        <p:nvSpPr>
          <p:cNvPr id="32" name="矩形 31"/>
          <p:cNvSpPr/>
          <p:nvPr/>
        </p:nvSpPr>
        <p:spPr>
          <a:xfrm>
            <a:off x="9099849" y="5140918"/>
            <a:ext cx="494217" cy="527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/>
              <a:t>购买</a:t>
            </a:r>
            <a:endParaRPr lang="en-US" altLang="zh-CN" sz="800" dirty="0"/>
          </a:p>
          <a:p>
            <a:pPr algn="ctr"/>
            <a:r>
              <a:rPr lang="zh-CN" altLang="en-US" sz="800" dirty="0"/>
              <a:t>加入购物车</a:t>
            </a:r>
          </a:p>
        </p:txBody>
      </p:sp>
    </p:spTree>
    <p:extLst>
      <p:ext uri="{BB962C8B-B14F-4D97-AF65-F5344CB8AC3E}">
        <p14:creationId xmlns:p14="http://schemas.microsoft.com/office/powerpoint/2010/main" val="3291542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73935" y="1024731"/>
            <a:ext cx="11844130" cy="513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商品</a:t>
            </a:r>
            <a:r>
              <a:rPr lang="zh-CN" altLang="en-US" dirty="0" smtClean="0"/>
              <a:t>分类导航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43262" y="508139"/>
            <a:ext cx="1989059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店铺</a:t>
            </a:r>
            <a:r>
              <a:rPr lang="en-US" altLang="zh-CN" dirty="0" smtClean="0"/>
              <a:t>LOGO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6072809" y="508139"/>
            <a:ext cx="5835925" cy="36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店内搜索</a:t>
            </a:r>
          </a:p>
        </p:txBody>
      </p:sp>
      <p:sp>
        <p:nvSpPr>
          <p:cNvPr id="8" name="矩形 7"/>
          <p:cNvSpPr/>
          <p:nvPr/>
        </p:nvSpPr>
        <p:spPr>
          <a:xfrm>
            <a:off x="4142961" y="1719227"/>
            <a:ext cx="3906079" cy="2725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商品图片</a:t>
            </a:r>
            <a:endParaRPr lang="en-US" altLang="zh-CN" dirty="0" smtClean="0"/>
          </a:p>
          <a:p>
            <a:pPr algn="ctr"/>
            <a:r>
              <a:rPr lang="zh-CN" altLang="en-US" dirty="0"/>
              <a:t>多张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3327953" y="5723472"/>
            <a:ext cx="5536094" cy="432000"/>
            <a:chOff x="3235190" y="5723472"/>
            <a:chExt cx="5536094" cy="432000"/>
          </a:xfrm>
        </p:grpSpPr>
        <p:sp>
          <p:nvSpPr>
            <p:cNvPr id="11" name="矩形 10"/>
            <p:cNvSpPr/>
            <p:nvPr/>
          </p:nvSpPr>
          <p:spPr>
            <a:xfrm>
              <a:off x="3235190" y="5723472"/>
              <a:ext cx="2335695" cy="43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立即购买</a:t>
              </a:r>
              <a:endParaRPr lang="zh-CN" altLang="en-US" dirty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6435589" y="5723472"/>
              <a:ext cx="2335695" cy="432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加入购物车</a:t>
              </a:r>
              <a:endParaRPr lang="zh-CN" altLang="en-US" dirty="0"/>
            </a:p>
          </p:txBody>
        </p:sp>
      </p:grpSp>
      <p:sp>
        <p:nvSpPr>
          <p:cNvPr id="10" name="矩形 9"/>
          <p:cNvSpPr/>
          <p:nvPr/>
        </p:nvSpPr>
        <p:spPr>
          <a:xfrm>
            <a:off x="2781300" y="4642011"/>
            <a:ext cx="6629400" cy="8841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价格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地址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分类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数量（库数量</a:t>
            </a:r>
            <a:r>
              <a:rPr lang="en-US" altLang="zh-CN" dirty="0" smtClean="0"/>
              <a:t>XX</a:t>
            </a:r>
            <a:r>
              <a:rPr lang="zh-CN" altLang="en-US" dirty="0" smtClean="0"/>
              <a:t>件）</a:t>
            </a:r>
            <a:endParaRPr lang="en-US" altLang="zh-CN" dirty="0" smtClean="0"/>
          </a:p>
        </p:txBody>
      </p:sp>
      <p:sp>
        <p:nvSpPr>
          <p:cNvPr id="14" name="矩形 13"/>
          <p:cNvSpPr/>
          <p:nvPr/>
        </p:nvSpPr>
        <p:spPr>
          <a:xfrm>
            <a:off x="10356573" y="1719227"/>
            <a:ext cx="1452769" cy="46219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相似商品推荐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677479" y="6507220"/>
            <a:ext cx="10837042" cy="3677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评论</a:t>
            </a:r>
            <a:r>
              <a:rPr lang="en-US" altLang="zh-CN" dirty="0" smtClean="0"/>
              <a:t>(1023)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10045687" y="6506428"/>
            <a:ext cx="1468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好评率：</a:t>
            </a:r>
            <a:r>
              <a:rPr lang="en-US" altLang="zh-CN" dirty="0" smtClean="0">
                <a:solidFill>
                  <a:schemeClr val="bg1"/>
                </a:solidFill>
              </a:rPr>
              <a:t>94%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38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1316935" y="1073430"/>
            <a:ext cx="9114182" cy="1441174"/>
            <a:chOff x="1421296" y="1530626"/>
            <a:chExt cx="9114182" cy="1441174"/>
          </a:xfrm>
        </p:grpSpPr>
        <p:sp>
          <p:nvSpPr>
            <p:cNvPr id="5" name="矩形 4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6" name="矩形 5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16935" y="2693510"/>
            <a:ext cx="9114182" cy="1441174"/>
            <a:chOff x="1421296" y="1530626"/>
            <a:chExt cx="9114182" cy="1441174"/>
          </a:xfrm>
        </p:grpSpPr>
        <p:sp>
          <p:nvSpPr>
            <p:cNvPr id="9" name="矩形 8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316935" y="4313590"/>
            <a:ext cx="9114182" cy="1441174"/>
            <a:chOff x="1421296" y="1530626"/>
            <a:chExt cx="9114182" cy="1441174"/>
          </a:xfrm>
        </p:grpSpPr>
        <p:sp>
          <p:nvSpPr>
            <p:cNvPr id="12" name="矩形 11"/>
            <p:cNvSpPr/>
            <p:nvPr/>
          </p:nvSpPr>
          <p:spPr>
            <a:xfrm>
              <a:off x="1421296" y="1530626"/>
              <a:ext cx="16399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图片</a:t>
              </a:r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3409122" y="1530626"/>
              <a:ext cx="7126356" cy="1441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信息</a:t>
              </a:r>
              <a:endParaRPr lang="en-US" altLang="zh-CN" dirty="0" smtClean="0"/>
            </a:p>
            <a:p>
              <a:pPr algn="ctr"/>
              <a:endParaRPr lang="en-US" altLang="zh-CN" dirty="0" smtClean="0"/>
            </a:p>
            <a:p>
              <a:pPr algn="r"/>
              <a:r>
                <a:rPr lang="zh-CN" altLang="en-US" dirty="0" smtClean="0"/>
                <a:t>数量</a:t>
              </a:r>
              <a:endParaRPr lang="en-US" altLang="zh-CN" dirty="0" smtClean="0"/>
            </a:p>
            <a:p>
              <a:pPr algn="r"/>
              <a:r>
                <a:rPr lang="zh-CN" altLang="en-US" dirty="0" smtClean="0"/>
                <a:t>价格</a:t>
              </a:r>
              <a:endParaRPr lang="zh-CN" altLang="en-US" dirty="0"/>
            </a:p>
          </p:txBody>
        </p:sp>
      </p:grpSp>
      <p:sp>
        <p:nvSpPr>
          <p:cNvPr id="15" name="矩形 1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 </a:t>
            </a:r>
            <a:r>
              <a:rPr lang="zh-CN" altLang="en-US" dirty="0" smtClean="0"/>
              <a:t>购物车</a:t>
            </a:r>
            <a:endParaRPr lang="zh-CN" altLang="en-US" dirty="0"/>
          </a:p>
        </p:txBody>
      </p:sp>
      <p:grpSp>
        <p:nvGrpSpPr>
          <p:cNvPr id="18" name="组合 17"/>
          <p:cNvGrpSpPr/>
          <p:nvPr/>
        </p:nvGrpSpPr>
        <p:grpSpPr>
          <a:xfrm>
            <a:off x="1316935" y="6271592"/>
            <a:ext cx="9114182" cy="407504"/>
            <a:chOff x="1316936" y="6370983"/>
            <a:chExt cx="9457081" cy="407504"/>
          </a:xfrm>
        </p:grpSpPr>
        <p:sp>
          <p:nvSpPr>
            <p:cNvPr id="16" name="矩形 15"/>
            <p:cNvSpPr/>
            <p:nvPr/>
          </p:nvSpPr>
          <p:spPr>
            <a:xfrm>
              <a:off x="9397223" y="6370983"/>
              <a:ext cx="1376794" cy="4075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结算</a:t>
              </a:r>
              <a:endParaRPr lang="zh-CN" altLang="en-US" dirty="0"/>
            </a:p>
          </p:txBody>
        </p:sp>
        <p:sp>
          <p:nvSpPr>
            <p:cNvPr id="17" name="矩形 16"/>
            <p:cNvSpPr/>
            <p:nvPr/>
          </p:nvSpPr>
          <p:spPr>
            <a:xfrm>
              <a:off x="1316936" y="6370983"/>
              <a:ext cx="8080287" cy="4075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zh-CN" altLang="en-US" dirty="0" smtClean="0"/>
                <a:t>（浮动）已选商品信息 优惠信息 总价格</a:t>
              </a:r>
              <a:endParaRPr lang="zh-CN" altLang="en-US" dirty="0"/>
            </a:p>
          </p:txBody>
        </p:sp>
      </p:grpSp>
      <p:sp>
        <p:nvSpPr>
          <p:cNvPr id="19" name="矩形 18"/>
          <p:cNvSpPr/>
          <p:nvPr/>
        </p:nvSpPr>
        <p:spPr>
          <a:xfrm>
            <a:off x="1319714" y="1079495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√</a:t>
            </a:r>
          </a:p>
        </p:txBody>
      </p:sp>
      <p:sp>
        <p:nvSpPr>
          <p:cNvPr id="20" name="矩形 19"/>
          <p:cNvSpPr/>
          <p:nvPr/>
        </p:nvSpPr>
        <p:spPr>
          <a:xfrm>
            <a:off x="1319714" y="2693510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319714" y="4313590"/>
            <a:ext cx="180000" cy="180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316935" y="5883965"/>
            <a:ext cx="9114182" cy="268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………………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308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 </a:t>
            </a:r>
            <a:r>
              <a:rPr lang="zh-CN" altLang="en-US" dirty="0" smtClean="0"/>
              <a:t>订单</a:t>
            </a:r>
            <a:endParaRPr lang="en-US" altLang="zh-CN" dirty="0" smtClean="0"/>
          </a:p>
        </p:txBody>
      </p:sp>
      <p:sp>
        <p:nvSpPr>
          <p:cNvPr id="6" name="矩形 5"/>
          <p:cNvSpPr/>
          <p:nvPr/>
        </p:nvSpPr>
        <p:spPr>
          <a:xfrm>
            <a:off x="863049" y="1234939"/>
            <a:ext cx="10465903" cy="6907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收件人信息</a:t>
            </a:r>
          </a:p>
        </p:txBody>
      </p:sp>
      <p:sp>
        <p:nvSpPr>
          <p:cNvPr id="8" name="矩形 7"/>
          <p:cNvSpPr/>
          <p:nvPr/>
        </p:nvSpPr>
        <p:spPr>
          <a:xfrm>
            <a:off x="863049" y="2929561"/>
            <a:ext cx="10465903" cy="23381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 smtClean="0"/>
              <a:t>商品清单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863049" y="2097159"/>
            <a:ext cx="10465903" cy="660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支付方式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1124779" y="3520937"/>
            <a:ext cx="9942443" cy="11628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商品</a:t>
            </a:r>
            <a:r>
              <a:rPr lang="en-US" altLang="zh-CN" dirty="0" smtClean="0"/>
              <a:t>1</a:t>
            </a:r>
          </a:p>
          <a:p>
            <a:pPr algn="ctr"/>
            <a:endParaRPr lang="en-US" altLang="zh-CN" dirty="0"/>
          </a:p>
          <a:p>
            <a:pPr algn="ctr"/>
            <a:r>
              <a:rPr lang="zh-CN" altLang="en-US" dirty="0" smtClean="0"/>
              <a:t>数量价格是否有货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478657" y="5362161"/>
            <a:ext cx="4850295" cy="29320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N</a:t>
            </a:r>
            <a:r>
              <a:rPr lang="zh-CN" altLang="en-US" dirty="0" smtClean="0"/>
              <a:t>件商品，商品总金额：</a:t>
            </a:r>
            <a:r>
              <a:rPr lang="en-US" altLang="zh-CN" dirty="0" smtClean="0"/>
              <a:t>XX</a:t>
            </a:r>
          </a:p>
        </p:txBody>
      </p:sp>
      <p:sp>
        <p:nvSpPr>
          <p:cNvPr id="12" name="矩形 11"/>
          <p:cNvSpPr/>
          <p:nvPr/>
        </p:nvSpPr>
        <p:spPr>
          <a:xfrm>
            <a:off x="1124779" y="4778237"/>
            <a:ext cx="9942443" cy="3702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商品</a:t>
            </a:r>
            <a:r>
              <a:rPr lang="en-US" altLang="zh-CN" dirty="0" smtClean="0"/>
              <a:t>2</a:t>
            </a:r>
          </a:p>
        </p:txBody>
      </p:sp>
      <p:sp>
        <p:nvSpPr>
          <p:cNvPr id="13" name="矩形 12"/>
          <p:cNvSpPr/>
          <p:nvPr/>
        </p:nvSpPr>
        <p:spPr>
          <a:xfrm>
            <a:off x="863049" y="5749787"/>
            <a:ext cx="10465903" cy="5019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zh-CN" altLang="en-US" dirty="0"/>
              <a:t>应付总</a:t>
            </a:r>
            <a:r>
              <a:rPr lang="zh-CN" altLang="en-US" dirty="0" smtClean="0"/>
              <a:t>金额：</a:t>
            </a:r>
            <a:r>
              <a:rPr lang="en-US" altLang="zh-CN" dirty="0" smtClean="0"/>
              <a:t>XX</a:t>
            </a:r>
          </a:p>
          <a:p>
            <a:pPr algn="r"/>
            <a:r>
              <a:rPr lang="zh-CN" altLang="en-US" dirty="0"/>
              <a:t>收件人</a:t>
            </a:r>
            <a:r>
              <a:rPr lang="zh-CN" altLang="en-US" dirty="0" smtClean="0"/>
              <a:t>信息：</a:t>
            </a:r>
            <a:r>
              <a:rPr lang="en-US" altLang="zh-CN" dirty="0" smtClean="0"/>
              <a:t>XXXXXX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9183756" y="6336198"/>
            <a:ext cx="1977887" cy="417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提交订单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896249" y="6316320"/>
            <a:ext cx="1977887" cy="4174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取消订单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4090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385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导航栏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87626" y="412476"/>
            <a:ext cx="3508513" cy="487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网站</a:t>
            </a:r>
            <a:r>
              <a:rPr lang="en-US" altLang="zh-CN" dirty="0" smtClean="0"/>
              <a:t>LOGO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9869556" y="755374"/>
            <a:ext cx="1401418" cy="13318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头像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9919252" y="2256182"/>
            <a:ext cx="1302026" cy="347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用户名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9919252" y="2773017"/>
            <a:ext cx="1302026" cy="347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历史订单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72869" y="3402495"/>
            <a:ext cx="1398105" cy="298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购物车</a:t>
            </a:r>
          </a:p>
        </p:txBody>
      </p:sp>
      <p:sp>
        <p:nvSpPr>
          <p:cNvPr id="10" name="矩形 9"/>
          <p:cNvSpPr/>
          <p:nvPr/>
        </p:nvSpPr>
        <p:spPr>
          <a:xfrm>
            <a:off x="2177243" y="1202635"/>
            <a:ext cx="6430618" cy="288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我的</a:t>
            </a:r>
            <a:r>
              <a:rPr lang="zh-CN" altLang="en-US" dirty="0" smtClean="0"/>
              <a:t>订单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152395" y="1691308"/>
            <a:ext cx="6480314" cy="1477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订单信息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2177243" y="3402495"/>
            <a:ext cx="6430618" cy="288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推荐商品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1310308" y="3960741"/>
            <a:ext cx="8164488" cy="2447090"/>
            <a:chOff x="1429578" y="3221463"/>
            <a:chExt cx="8164488" cy="2447090"/>
          </a:xfrm>
        </p:grpSpPr>
        <p:grpSp>
          <p:nvGrpSpPr>
            <p:cNvPr id="19" name="组合 18"/>
            <p:cNvGrpSpPr/>
            <p:nvPr/>
          </p:nvGrpSpPr>
          <p:grpSpPr>
            <a:xfrm>
              <a:off x="1429578" y="3221463"/>
              <a:ext cx="8164487" cy="2447090"/>
              <a:chOff x="2943318" y="4111201"/>
              <a:chExt cx="8164487" cy="2447090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2943318" y="4111201"/>
                <a:ext cx="8164487" cy="1843200"/>
                <a:chOff x="2943318" y="4111201"/>
                <a:chExt cx="8164487" cy="1843200"/>
              </a:xfrm>
            </p:grpSpPr>
            <p:sp>
              <p:nvSpPr>
                <p:cNvPr id="26" name="矩形 25"/>
                <p:cNvSpPr/>
                <p:nvPr/>
              </p:nvSpPr>
              <p:spPr>
                <a:xfrm>
                  <a:off x="5050414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/>
                    <a:t>图片</a:t>
                  </a:r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>
                  <a:off x="7157510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图片</a:t>
                  </a:r>
                  <a:endParaRPr lang="zh-CN" altLang="en-US" dirty="0"/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2943318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/>
                    <a:t>图片</a:t>
                  </a:r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9264605" y="4111201"/>
                  <a:ext cx="18432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图片</a:t>
                  </a:r>
                  <a:endParaRPr lang="zh-CN" altLang="en-US" dirty="0"/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2943318" y="6030656"/>
                <a:ext cx="7617287" cy="527635"/>
                <a:chOff x="2943318" y="4111201"/>
                <a:chExt cx="7617287" cy="1843200"/>
              </a:xfrm>
            </p:grpSpPr>
            <p:sp>
              <p:nvSpPr>
                <p:cNvPr id="22" name="矩形 21"/>
                <p:cNvSpPr/>
                <p:nvPr/>
              </p:nvSpPr>
              <p:spPr>
                <a:xfrm>
                  <a:off x="5050414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/>
                    <a:t>商品描述</a:t>
                  </a:r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>
                  <a:off x="7157510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 smtClean="0"/>
                    <a:t>商品描述</a:t>
                  </a:r>
                  <a:endParaRPr lang="zh-CN" altLang="en-US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2943318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/>
                    <a:t>商品描述</a:t>
                  </a: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9264605" y="4111201"/>
                  <a:ext cx="1296000" cy="1843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CN" altLang="en-US" dirty="0" smtClean="0"/>
                    <a:t>价格</a:t>
                  </a:r>
                  <a:endParaRPr lang="en-US" altLang="zh-CN" dirty="0" smtClean="0"/>
                </a:p>
                <a:p>
                  <a:pPr algn="ctr"/>
                  <a:r>
                    <a:rPr lang="zh-CN" altLang="en-US" dirty="0" smtClean="0"/>
                    <a:t>商品描述</a:t>
                  </a:r>
                  <a:endParaRPr lang="zh-CN" altLang="en-US" dirty="0"/>
                </a:p>
              </p:txBody>
            </p:sp>
          </p:grpSp>
        </p:grpSp>
        <p:sp>
          <p:nvSpPr>
            <p:cNvPr id="30" name="矩形 29"/>
            <p:cNvSpPr/>
            <p:nvPr/>
          </p:nvSpPr>
          <p:spPr>
            <a:xfrm>
              <a:off x="2778561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 smtClean="0"/>
                <a:t>购买</a:t>
              </a:r>
              <a:endParaRPr lang="en-US" altLang="zh-CN" sz="800" dirty="0" smtClean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4885657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6992753" y="5123436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9099849" y="5140918"/>
              <a:ext cx="494217" cy="5276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800" dirty="0"/>
                <a:t>购买</a:t>
              </a:r>
              <a:endParaRPr lang="en-US" altLang="zh-CN" sz="800" dirty="0"/>
            </a:p>
            <a:p>
              <a:pPr algn="ctr"/>
              <a:r>
                <a:rPr lang="zh-CN" altLang="en-US" sz="800" dirty="0"/>
                <a:t>加入购物车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4350327" y="508000"/>
            <a:ext cx="308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买家 </a:t>
            </a:r>
            <a:r>
              <a:rPr lang="en-US" altLang="zh-CN" dirty="0" smtClean="0"/>
              <a:t>my account </a:t>
            </a:r>
            <a:r>
              <a:rPr lang="zh-CN" altLang="en-US" dirty="0" smtClean="0"/>
              <a:t>界面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7875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313</Words>
  <Application>Microsoft Office PowerPoint</Application>
  <PresentationFormat>宽屏</PresentationFormat>
  <Paragraphs>158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Tongji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滕 敏钰</dc:creator>
  <cp:lastModifiedBy>lin chaokun</cp:lastModifiedBy>
  <cp:revision>18</cp:revision>
  <dcterms:created xsi:type="dcterms:W3CDTF">2018-07-19T01:43:10Z</dcterms:created>
  <dcterms:modified xsi:type="dcterms:W3CDTF">2018-07-20T07:38:38Z</dcterms:modified>
</cp:coreProperties>
</file>

<file path=docProps/thumbnail.jpeg>
</file>